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F08"/>
    <a:srgbClr val="FEFDFF"/>
    <a:srgbClr val="808080"/>
    <a:srgbClr val="507A32"/>
    <a:srgbClr val="2A96FA"/>
    <a:srgbClr val="04519A"/>
    <a:srgbClr val="812120"/>
    <a:srgbClr val="4E5356"/>
    <a:srgbClr val="B2B2B2"/>
    <a:srgbClr val="202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Retângulo 4"/>
          <p:cNvSpPr/>
          <p:nvPr/>
        </p:nvSpPr>
        <p:spPr>
          <a:xfrm>
            <a:off x="0" y="0"/>
            <a:ext cx="12192000" cy="68586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6" name="Retângulo arredondado 5"/>
          <p:cNvSpPr/>
          <p:nvPr/>
        </p:nvSpPr>
        <p:spPr>
          <a:xfrm>
            <a:off x="171450" y="149225"/>
            <a:ext cx="11849100" cy="6560185"/>
          </a:xfrm>
          <a:prstGeom prst="roundRect">
            <a:avLst>
              <a:gd name="adj" fmla="val 3029"/>
            </a:avLst>
          </a:prstGeom>
          <a:noFill/>
          <a:ln w="19050">
            <a:solidFill>
              <a:schemeClr val="tx2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pic>
        <p:nvPicPr>
          <p:cNvPr id="32" name="Imagem 31"/>
          <p:cNvPicPr>
            <a:picLocks noChangeAspect="1"/>
          </p:cNvPicPr>
          <p:nvPr/>
        </p:nvPicPr>
        <p:blipFill>
          <a:blip r:embed="rId1">
            <a:alphaModFix amt="15000"/>
          </a:blip>
          <a:stretch>
            <a:fillRect/>
          </a:stretch>
        </p:blipFill>
        <p:spPr>
          <a:xfrm>
            <a:off x="207963" y="64453"/>
            <a:ext cx="11776075" cy="6729095"/>
          </a:xfrm>
          <a:prstGeom prst="rect">
            <a:avLst/>
          </a:prstGeom>
        </p:spPr>
      </p:pic>
      <p:sp>
        <p:nvSpPr>
          <p:cNvPr id="7" name="Arredondar Retângulo no Mesmo Canto Lateral 6"/>
          <p:cNvSpPr/>
          <p:nvPr/>
        </p:nvSpPr>
        <p:spPr>
          <a:xfrm rot="16200000">
            <a:off x="-2743200" y="3055620"/>
            <a:ext cx="6561455" cy="749300"/>
          </a:xfrm>
          <a:prstGeom prst="round2SameRect">
            <a:avLst>
              <a:gd name="adj1" fmla="val 24486"/>
              <a:gd name="adj2" fmla="val 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2" name="Retângulo arredondado 11"/>
          <p:cNvSpPr/>
          <p:nvPr/>
        </p:nvSpPr>
        <p:spPr>
          <a:xfrm>
            <a:off x="1010920" y="803910"/>
            <a:ext cx="3569335" cy="1737995"/>
          </a:xfrm>
          <a:prstGeom prst="roundRect">
            <a:avLst>
              <a:gd name="adj" fmla="val 10857"/>
            </a:avLst>
          </a:prstGeom>
          <a:noFill/>
          <a:ln w="19050">
            <a:solidFill>
              <a:schemeClr val="tx2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Retângulo arredondado 18"/>
          <p:cNvSpPr/>
          <p:nvPr/>
        </p:nvSpPr>
        <p:spPr>
          <a:xfrm>
            <a:off x="6642100" y="2636520"/>
            <a:ext cx="5268595" cy="3975735"/>
          </a:xfrm>
          <a:prstGeom prst="roundRect">
            <a:avLst>
              <a:gd name="adj" fmla="val 4583"/>
            </a:avLst>
          </a:prstGeom>
          <a:noFill/>
          <a:ln w="19050">
            <a:solidFill>
              <a:schemeClr val="tx2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21" name="Retângulo arredondado 20"/>
          <p:cNvSpPr/>
          <p:nvPr/>
        </p:nvSpPr>
        <p:spPr>
          <a:xfrm>
            <a:off x="1010920" y="2636520"/>
            <a:ext cx="5532755" cy="1940560"/>
          </a:xfrm>
          <a:prstGeom prst="roundRect">
            <a:avLst>
              <a:gd name="adj" fmla="val 9407"/>
            </a:avLst>
          </a:prstGeom>
          <a:noFill/>
          <a:ln w="19050">
            <a:solidFill>
              <a:schemeClr val="tx2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25" name="Retângulo arredondado 24"/>
          <p:cNvSpPr/>
          <p:nvPr/>
        </p:nvSpPr>
        <p:spPr>
          <a:xfrm>
            <a:off x="1010920" y="4671695"/>
            <a:ext cx="5532755" cy="1940560"/>
          </a:xfrm>
          <a:prstGeom prst="roundRect">
            <a:avLst>
              <a:gd name="adj" fmla="val 9407"/>
            </a:avLst>
          </a:prstGeom>
          <a:noFill/>
          <a:ln w="19050">
            <a:solidFill>
              <a:schemeClr val="tx2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27" name="Retângulo arredondado 26"/>
          <p:cNvSpPr/>
          <p:nvPr/>
        </p:nvSpPr>
        <p:spPr>
          <a:xfrm>
            <a:off x="4676140" y="803910"/>
            <a:ext cx="3569335" cy="1737995"/>
          </a:xfrm>
          <a:prstGeom prst="roundRect">
            <a:avLst>
              <a:gd name="adj" fmla="val 10857"/>
            </a:avLst>
          </a:prstGeom>
          <a:noFill/>
          <a:ln w="19050">
            <a:solidFill>
              <a:schemeClr val="tx2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28" name="Retângulo arredondado 27"/>
          <p:cNvSpPr/>
          <p:nvPr/>
        </p:nvSpPr>
        <p:spPr>
          <a:xfrm>
            <a:off x="8341360" y="803910"/>
            <a:ext cx="3569335" cy="1737995"/>
          </a:xfrm>
          <a:prstGeom prst="roundRect">
            <a:avLst>
              <a:gd name="adj" fmla="val 10857"/>
            </a:avLst>
          </a:prstGeom>
          <a:noFill/>
          <a:ln w="19050">
            <a:solidFill>
              <a:schemeClr val="tx2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29" name="Caixa de Texto 28"/>
          <p:cNvSpPr txBox="1"/>
          <p:nvPr/>
        </p:nvSpPr>
        <p:spPr>
          <a:xfrm>
            <a:off x="1011555" y="172085"/>
            <a:ext cx="3664585" cy="537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pt-BR" altLang="en-US">
                <a:ln>
                  <a:noFill/>
                </a:ln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</a:rPr>
              <a:t>Dashboard Evasão Escolar</a:t>
            </a:r>
            <a:endParaRPr lang="pt-BR" altLang="en-US">
              <a:ln>
                <a:noFill/>
              </a:ln>
              <a:solidFill>
                <a:schemeClr val="accent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  <a:p>
            <a:r>
              <a:rPr lang="pt-BR" altLang="en-US">
                <a:ln>
                  <a:noFill/>
                </a:ln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charset="0"/>
                <a:cs typeface="Arial Black" panose="020B0A04020102020204" charset="0"/>
              </a:rPr>
              <a:t>no Ensino Superior</a:t>
            </a:r>
            <a:endParaRPr lang="pt-BR" altLang="en-US">
              <a:ln>
                <a:noFill/>
              </a:ln>
              <a:solidFill>
                <a:schemeClr val="accent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rsonalizado 1">
      <a:dk1>
        <a:srgbClr val="000F08"/>
      </a:dk1>
      <a:lt1>
        <a:srgbClr val="FEFDFF"/>
      </a:lt1>
      <a:dk2>
        <a:srgbClr val="4E5356"/>
      </a:dk2>
      <a:lt2>
        <a:srgbClr val="812120"/>
      </a:lt2>
      <a:accent1>
        <a:srgbClr val="202020"/>
      </a:accent1>
      <a:accent2>
        <a:srgbClr val="808080"/>
      </a:accent2>
      <a:accent3>
        <a:srgbClr val="812120"/>
      </a:accent3>
      <a:accent4>
        <a:srgbClr val="000F08"/>
      </a:accent4>
      <a:accent5>
        <a:srgbClr val="4E5356"/>
      </a:accent5>
      <a:accent6>
        <a:srgbClr val="FEFDFF"/>
      </a:accent6>
      <a:hlink>
        <a:srgbClr val="2A96FA"/>
      </a:hlink>
      <a:folHlink>
        <a:srgbClr val="812120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</Words>
  <Application>WPS Presentation</Application>
  <PresentationFormat>宽屏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</vt:lpstr>
      <vt:lpstr>SimSun</vt:lpstr>
      <vt:lpstr>Wingdings</vt:lpstr>
      <vt:lpstr>Calibri Light</vt:lpstr>
      <vt:lpstr>Arial Unicode MS</vt:lpstr>
      <vt:lpstr>Microsoft YaHei</vt:lpstr>
      <vt:lpstr>Calibri</vt:lpstr>
      <vt:lpstr>Arial Black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hamil</dc:creator>
  <cp:lastModifiedBy>hamil</cp:lastModifiedBy>
  <cp:revision>2</cp:revision>
  <dcterms:created xsi:type="dcterms:W3CDTF">2023-10-17T23:00:00Z</dcterms:created>
  <dcterms:modified xsi:type="dcterms:W3CDTF">2023-10-18T00:11:11Z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1046-12.2.0.13266</vt:lpwstr>
  </property>
  <property fmtid="{D5CDD505-2E9C-101B-9397-08002B2CF9AE}" pid="3" name="ICV">
    <vt:lpwstr>FB7C7EB08A95448C988666F76702670D_11</vt:lpwstr>
  </property>
</Properties>
</file>

<file path=docProps/thumbnail.jpeg>
</file>